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37bnt9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MULTIPLE PROJECT DASHBOARD</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0</TotalTime>
  <Words>318</Words>
  <Application>Microsoft Office PowerPoint</Application>
  <PresentationFormat>Широкоэкранный</PresentationFormat>
  <Paragraphs>164</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2019-11-22T21:04:25Z</dcterms:created>
  <dcterms:modified xsi:type="dcterms:W3CDTF">2019-11-22T21:05:14Z</dcterms:modified>
</cp:coreProperties>
</file>